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36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77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32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94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3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69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6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34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83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4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smtClean="0"/>
              <a:t>Groenblijvende Heesters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Groene Detailhandel niveau </a:t>
            </a:r>
            <a:r>
              <a:rPr lang="nl-NL" dirty="0" smtClean="0"/>
              <a:t>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7295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 </a:t>
            </a:r>
            <a:r>
              <a:rPr lang="nl-NL" dirty="0" err="1" smtClean="0"/>
              <a:t>Genista</a:t>
            </a:r>
            <a:r>
              <a:rPr lang="nl-NL" dirty="0" smtClean="0"/>
              <a:t> </a:t>
            </a:r>
            <a:r>
              <a:rPr lang="nl-NL" dirty="0" err="1" smtClean="0"/>
              <a:t>lydia</a:t>
            </a:r>
            <a:r>
              <a:rPr lang="nl-NL" dirty="0" smtClean="0"/>
              <a:t>/ Brem</a:t>
            </a:r>
            <a:endParaRPr lang="nl-NL" dirty="0"/>
          </a:p>
        </p:txBody>
      </p:sp>
      <p:pic>
        <p:nvPicPr>
          <p:cNvPr id="35842" name="Picture 2" descr="http://upload.wikimedia.org/wikipedia/commons/f/f7/Genista_lydia_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990" y="2780928"/>
            <a:ext cx="4607897" cy="354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http://upload.wikimedia.org/wikipedia/commons/9/9f/Genista_lydia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268760"/>
            <a:ext cx="5020073" cy="376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083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10. </a:t>
            </a:r>
            <a:r>
              <a:rPr lang="nl-NL" dirty="0" err="1" smtClean="0"/>
              <a:t>Cotoneaster</a:t>
            </a:r>
            <a:r>
              <a:rPr lang="nl-NL" dirty="0" smtClean="0"/>
              <a:t> </a:t>
            </a:r>
            <a:r>
              <a:rPr lang="nl-NL" dirty="0" err="1" smtClean="0"/>
              <a:t>dammeri</a:t>
            </a:r>
            <a:r>
              <a:rPr lang="nl-NL" dirty="0" smtClean="0"/>
              <a:t>/ Dwergmispel</a:t>
            </a:r>
            <a:endParaRPr lang="nl-NL" dirty="0"/>
          </a:p>
        </p:txBody>
      </p:sp>
      <p:pic>
        <p:nvPicPr>
          <p:cNvPr id="36870" name="Picture 6" descr="http://www.ogrod-pl.com/images_forum/gallery/1332/16909-cotoneaster-dammeri-040724-0904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117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11. </a:t>
            </a:r>
            <a:r>
              <a:rPr lang="nl-NL" dirty="0" err="1" smtClean="0"/>
              <a:t>Cotoneaster</a:t>
            </a:r>
            <a:r>
              <a:rPr lang="nl-NL" dirty="0" smtClean="0"/>
              <a:t> </a:t>
            </a:r>
            <a:r>
              <a:rPr lang="nl-NL" dirty="0" err="1" smtClean="0"/>
              <a:t>franchetii</a:t>
            </a:r>
            <a:r>
              <a:rPr lang="nl-NL" dirty="0" smtClean="0"/>
              <a:t>/ Dwergmispel</a:t>
            </a:r>
            <a:endParaRPr lang="nl-NL" dirty="0"/>
          </a:p>
        </p:txBody>
      </p:sp>
      <p:pic>
        <p:nvPicPr>
          <p:cNvPr id="37890" name="Picture 2" descr="http://www.planthogar.net/files/encyclo_pics/pic0005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1" y="1916832"/>
            <a:ext cx="6219825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074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12. </a:t>
            </a:r>
            <a:r>
              <a:rPr lang="nl-NL" dirty="0" err="1" smtClean="0"/>
              <a:t>Cotoneaster</a:t>
            </a:r>
            <a:r>
              <a:rPr lang="nl-NL" dirty="0" smtClean="0"/>
              <a:t> x </a:t>
            </a:r>
            <a:r>
              <a:rPr lang="nl-NL" dirty="0" err="1" smtClean="0"/>
              <a:t>suecicus</a:t>
            </a:r>
            <a:r>
              <a:rPr lang="nl-NL" dirty="0" smtClean="0"/>
              <a:t> ‘Coral Beauty’/ Dwergmispel</a:t>
            </a:r>
            <a:endParaRPr lang="nl-NL" dirty="0"/>
          </a:p>
        </p:txBody>
      </p:sp>
      <p:pic>
        <p:nvPicPr>
          <p:cNvPr id="38914" name="Picture 2" descr="http://cdn32.ogrod.smcloud.net/t/user_photos/thumbnails/49326_beda6ce015afb9e9_1024x768_crop_rozmiar-niestandardow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844824"/>
            <a:ext cx="5231904" cy="39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http://static1.jardiland.com/back-office/photos/17824-cotoneaster-x-suecicus-coral-beaut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799959"/>
            <a:ext cx="4432470" cy="278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849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13. </a:t>
            </a:r>
            <a:r>
              <a:rPr lang="nl-NL" dirty="0" err="1" smtClean="0"/>
              <a:t>Ilex</a:t>
            </a:r>
            <a:r>
              <a:rPr lang="nl-NL" dirty="0" smtClean="0"/>
              <a:t> </a:t>
            </a:r>
            <a:r>
              <a:rPr lang="nl-NL" dirty="0" err="1" smtClean="0"/>
              <a:t>aquifolium</a:t>
            </a:r>
            <a:r>
              <a:rPr lang="nl-NL" dirty="0" smtClean="0"/>
              <a:t> ‘Silver Queen’/ Zilverbonte hulst</a:t>
            </a:r>
            <a:endParaRPr lang="nl-NL" dirty="0"/>
          </a:p>
        </p:txBody>
      </p:sp>
      <p:pic>
        <p:nvPicPr>
          <p:cNvPr id="39938" name="Picture 2" descr="http://static.panoramio.com/photos/original/637444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036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14. </a:t>
            </a:r>
            <a:r>
              <a:rPr lang="nl-NL" dirty="0" err="1" smtClean="0"/>
              <a:t>Ilex</a:t>
            </a:r>
            <a:r>
              <a:rPr lang="nl-NL" dirty="0" smtClean="0"/>
              <a:t> </a:t>
            </a:r>
            <a:r>
              <a:rPr lang="nl-NL" dirty="0" err="1" smtClean="0"/>
              <a:t>aquifolium</a:t>
            </a:r>
            <a:r>
              <a:rPr lang="nl-NL" dirty="0" smtClean="0"/>
              <a:t> ‘J.C. van Tol’/ Hulst</a:t>
            </a:r>
            <a:endParaRPr lang="nl-NL" dirty="0"/>
          </a:p>
        </p:txBody>
      </p:sp>
      <p:pic>
        <p:nvPicPr>
          <p:cNvPr id="40962" name="Picture 2" descr="http://www.arborix.be/sites/default/files/scotic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814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15. </a:t>
            </a:r>
            <a:r>
              <a:rPr lang="nl-NL" dirty="0" err="1" smtClean="0"/>
              <a:t>Ilex</a:t>
            </a:r>
            <a:r>
              <a:rPr lang="nl-NL" dirty="0" smtClean="0"/>
              <a:t> </a:t>
            </a:r>
            <a:r>
              <a:rPr lang="nl-NL" dirty="0" err="1" smtClean="0"/>
              <a:t>crenata</a:t>
            </a:r>
            <a:r>
              <a:rPr lang="nl-NL" dirty="0" smtClean="0"/>
              <a:t> ‘</a:t>
            </a:r>
            <a:r>
              <a:rPr lang="nl-NL" dirty="0" err="1" smtClean="0"/>
              <a:t>Convexa</a:t>
            </a:r>
            <a:r>
              <a:rPr lang="nl-NL" dirty="0" smtClean="0"/>
              <a:t>’/ Holbladige dwerghulst</a:t>
            </a:r>
            <a:endParaRPr lang="nl-NL" dirty="0"/>
          </a:p>
        </p:txBody>
      </p:sp>
      <p:pic>
        <p:nvPicPr>
          <p:cNvPr id="41988" name="Picture 4" descr="https://plantdatabase.kwantlen.ca/images/leaves/ilccl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628800"/>
            <a:ext cx="3425174" cy="50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http://www.baumschule-friedeburg.de/baeume/images/ilex_crenata_convexa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1658" y="2708920"/>
            <a:ext cx="4553553" cy="39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315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16. </a:t>
            </a:r>
            <a:r>
              <a:rPr lang="nl-NL" dirty="0" err="1" smtClean="0"/>
              <a:t>Ilex</a:t>
            </a:r>
            <a:r>
              <a:rPr lang="nl-NL" dirty="0" smtClean="0"/>
              <a:t> </a:t>
            </a:r>
            <a:r>
              <a:rPr lang="nl-NL" dirty="0" err="1" smtClean="0"/>
              <a:t>crenata</a:t>
            </a:r>
            <a:r>
              <a:rPr lang="nl-NL" dirty="0" smtClean="0"/>
              <a:t> ‘Golden Gem’/ Chinese hulst</a:t>
            </a:r>
            <a:endParaRPr lang="nl-NL" dirty="0"/>
          </a:p>
        </p:txBody>
      </p:sp>
      <p:pic>
        <p:nvPicPr>
          <p:cNvPr id="43010" name="Picture 2" descr="http://www.boomkwekerijpboer.nl/fotos/2010-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114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17. </a:t>
            </a:r>
            <a:r>
              <a:rPr lang="nl-NL" dirty="0" err="1" smtClean="0"/>
              <a:t>Ilex</a:t>
            </a:r>
            <a:r>
              <a:rPr lang="nl-NL" dirty="0" smtClean="0"/>
              <a:t> </a:t>
            </a:r>
            <a:r>
              <a:rPr lang="nl-NL" dirty="0" err="1" smtClean="0"/>
              <a:t>meserveae</a:t>
            </a:r>
            <a:r>
              <a:rPr lang="nl-NL" dirty="0" smtClean="0"/>
              <a:t> ‘Bleu Princess’/ Amerikaanse hulst</a:t>
            </a:r>
            <a:endParaRPr lang="nl-NL" dirty="0"/>
          </a:p>
        </p:txBody>
      </p:sp>
      <p:pic>
        <p:nvPicPr>
          <p:cNvPr id="44036" name="Picture 4" descr="http://pottersroadnursery.com/wp-content/uploads/2011/03/I.-Blue-Princess-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554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18. </a:t>
            </a:r>
            <a:r>
              <a:rPr lang="nl-NL" dirty="0" err="1" smtClean="0"/>
              <a:t>Leucothoe</a:t>
            </a:r>
            <a:r>
              <a:rPr lang="nl-NL" dirty="0" smtClean="0"/>
              <a:t> ‘</a:t>
            </a:r>
            <a:r>
              <a:rPr lang="nl-NL" dirty="0" err="1" smtClean="0"/>
              <a:t>Zeblid</a:t>
            </a:r>
            <a:r>
              <a:rPr lang="nl-NL" dirty="0" smtClean="0"/>
              <a:t>’/ </a:t>
            </a:r>
            <a:r>
              <a:rPr lang="nl-NL" dirty="0" err="1" smtClean="0"/>
              <a:t>Leucothoe</a:t>
            </a:r>
            <a:endParaRPr lang="nl-NL" dirty="0"/>
          </a:p>
        </p:txBody>
      </p:sp>
      <p:pic>
        <p:nvPicPr>
          <p:cNvPr id="45058" name="Picture 2" descr="http://www.snepvangers.info/images/Leucothoe%20Carinella%20C2%20wk4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91"/>
          <a:stretch/>
        </p:blipFill>
        <p:spPr bwMode="auto">
          <a:xfrm>
            <a:off x="467544" y="1484784"/>
            <a:ext cx="4621255" cy="500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http://www.rhodofreuden.de/WebRoot/Store12/Shops/61811366/49B0/20D7/2BCF/CF0C/6777/C0A8/28BA/73D1/Zebli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1272" y="2996952"/>
            <a:ext cx="4559199" cy="34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75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1. Aucuba </a:t>
            </a:r>
            <a:r>
              <a:rPr lang="nl-NL" dirty="0" err="1" smtClean="0"/>
              <a:t>japonica</a:t>
            </a:r>
            <a:r>
              <a:rPr lang="nl-NL" dirty="0" smtClean="0"/>
              <a:t> ‘</a:t>
            </a:r>
            <a:r>
              <a:rPr lang="nl-NL" dirty="0" err="1" smtClean="0"/>
              <a:t>Crotonifolia</a:t>
            </a:r>
            <a:r>
              <a:rPr lang="nl-NL" dirty="0" smtClean="0"/>
              <a:t>’/ Broodboom</a:t>
            </a:r>
            <a:endParaRPr lang="nl-NL" dirty="0"/>
          </a:p>
        </p:txBody>
      </p:sp>
      <p:pic>
        <p:nvPicPr>
          <p:cNvPr id="27650" name="Picture 2" descr="http://plantasviburnum.es/wp-content/uploads/2012/01/Aucuba-japonica-Crotonifolia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501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19. </a:t>
            </a:r>
            <a:r>
              <a:rPr lang="nl-NL" dirty="0" err="1" smtClean="0"/>
              <a:t>Leucothoe</a:t>
            </a:r>
            <a:r>
              <a:rPr lang="nl-NL" dirty="0" smtClean="0"/>
              <a:t> </a:t>
            </a:r>
            <a:r>
              <a:rPr lang="nl-NL" dirty="0" err="1" smtClean="0"/>
              <a:t>walteri</a:t>
            </a:r>
            <a:r>
              <a:rPr lang="nl-NL" dirty="0" smtClean="0"/>
              <a:t> ‘Rainbow’/ </a:t>
            </a:r>
            <a:r>
              <a:rPr lang="nl-NL" dirty="0" err="1" smtClean="0"/>
              <a:t>Leucothoe</a:t>
            </a:r>
            <a:endParaRPr lang="nl-NL" dirty="0"/>
          </a:p>
        </p:txBody>
      </p:sp>
      <p:pic>
        <p:nvPicPr>
          <p:cNvPr id="46082" name="Picture 2" descr="http://cms.gardenconnect.com/img/plantengids/SP305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365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20. </a:t>
            </a:r>
            <a:r>
              <a:rPr lang="nl-NL" dirty="0" err="1" smtClean="0"/>
              <a:t>Mahonia</a:t>
            </a:r>
            <a:r>
              <a:rPr lang="nl-NL" dirty="0" smtClean="0"/>
              <a:t> </a:t>
            </a:r>
            <a:r>
              <a:rPr lang="nl-NL" dirty="0" err="1" smtClean="0"/>
              <a:t>aquifolium</a:t>
            </a:r>
            <a:r>
              <a:rPr lang="nl-NL" dirty="0" smtClean="0"/>
              <a:t>/ Mahoniestruik</a:t>
            </a:r>
            <a:endParaRPr lang="nl-NL" dirty="0"/>
          </a:p>
        </p:txBody>
      </p:sp>
      <p:pic>
        <p:nvPicPr>
          <p:cNvPr id="47106" name="Picture 2" descr="http://www.ericspies.nl/images/shop/groot/336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61531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625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21. </a:t>
            </a:r>
            <a:r>
              <a:rPr lang="nl-NL" dirty="0" err="1" smtClean="0"/>
              <a:t>Mahonia</a:t>
            </a:r>
            <a:r>
              <a:rPr lang="nl-NL" dirty="0" smtClean="0"/>
              <a:t> </a:t>
            </a:r>
            <a:r>
              <a:rPr lang="nl-NL" dirty="0" err="1" smtClean="0"/>
              <a:t>japonica</a:t>
            </a:r>
            <a:r>
              <a:rPr lang="nl-NL" dirty="0" smtClean="0"/>
              <a:t> ‘</a:t>
            </a:r>
            <a:r>
              <a:rPr lang="nl-NL" dirty="0" err="1" smtClean="0"/>
              <a:t>Hivernant</a:t>
            </a:r>
            <a:r>
              <a:rPr lang="nl-NL" dirty="0" smtClean="0"/>
              <a:t>’/ Japanse mahoniestruik</a:t>
            </a:r>
            <a:endParaRPr lang="nl-NL" dirty="0"/>
          </a:p>
        </p:txBody>
      </p:sp>
      <p:pic>
        <p:nvPicPr>
          <p:cNvPr id="48130" name="Picture 2" descr="http://www.ornamental-trees.co.uk/images/products/zoom/1280140552-826326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2276872"/>
            <a:ext cx="4293095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http://www.thegardencentregroup.co.uk/product-media/4K4/1260/1260/0850057813p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6753" y="2276871"/>
            <a:ext cx="4302358" cy="43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468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22. </a:t>
            </a:r>
            <a:r>
              <a:rPr lang="nl-NL" dirty="0" err="1" smtClean="0"/>
              <a:t>Photinia</a:t>
            </a:r>
            <a:r>
              <a:rPr lang="nl-NL" dirty="0" smtClean="0"/>
              <a:t> </a:t>
            </a:r>
            <a:r>
              <a:rPr lang="nl-NL" dirty="0" err="1" smtClean="0"/>
              <a:t>fraseri</a:t>
            </a:r>
            <a:r>
              <a:rPr lang="nl-NL" dirty="0" smtClean="0"/>
              <a:t> ‘Red Robin’/ Glansmispel</a:t>
            </a:r>
            <a:endParaRPr lang="nl-NL" dirty="0"/>
          </a:p>
        </p:txBody>
      </p:sp>
      <p:pic>
        <p:nvPicPr>
          <p:cNvPr id="49154" name="Picture 2" descr="http://plantenbestel.nl/media/catalog/product/cache/1/image/9df78eab33525d08d6e5fb8d27136e95/p/h/photinia_fraseri_little_red_robin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6269617" cy="352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http://www.ericspies.nl/images/shop/groot/337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641141"/>
            <a:ext cx="3983765" cy="298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326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23. </a:t>
            </a:r>
            <a:r>
              <a:rPr lang="nl-NL" dirty="0" err="1" smtClean="0"/>
              <a:t>Pieris</a:t>
            </a:r>
            <a:r>
              <a:rPr lang="nl-NL" dirty="0" smtClean="0"/>
              <a:t> ‘</a:t>
            </a:r>
            <a:r>
              <a:rPr lang="nl-NL" dirty="0" err="1" smtClean="0"/>
              <a:t>Forest</a:t>
            </a:r>
            <a:r>
              <a:rPr lang="nl-NL" dirty="0" smtClean="0"/>
              <a:t> Flame’/ </a:t>
            </a:r>
            <a:r>
              <a:rPr lang="nl-NL" dirty="0" err="1" smtClean="0"/>
              <a:t>Pieris</a:t>
            </a:r>
            <a:r>
              <a:rPr lang="nl-NL" dirty="0" smtClean="0"/>
              <a:t>/ </a:t>
            </a:r>
            <a:r>
              <a:rPr lang="nl-NL" dirty="0" err="1" smtClean="0"/>
              <a:t>Rotsheide</a:t>
            </a:r>
            <a:endParaRPr lang="nl-NL" dirty="0"/>
          </a:p>
        </p:txBody>
      </p:sp>
      <p:pic>
        <p:nvPicPr>
          <p:cNvPr id="50178" name="Picture 2" descr="http://www.arborix.be/sites/default/files/PIERIS%20'FOREST%20FLAME'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5524500" cy="50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http://www.visoflora.com/images/original/pieris-forest-flame-visoflora-505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4243" y="3150096"/>
            <a:ext cx="4414046" cy="33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339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24. </a:t>
            </a:r>
            <a:r>
              <a:rPr lang="nl-NL" dirty="0" err="1" smtClean="0"/>
              <a:t>Pieris</a:t>
            </a:r>
            <a:r>
              <a:rPr lang="nl-NL" dirty="0" smtClean="0"/>
              <a:t> </a:t>
            </a:r>
            <a:r>
              <a:rPr lang="nl-NL" dirty="0" err="1" smtClean="0"/>
              <a:t>japonica</a:t>
            </a:r>
            <a:r>
              <a:rPr lang="nl-NL" dirty="0"/>
              <a:t> </a:t>
            </a:r>
            <a:r>
              <a:rPr lang="nl-NL" dirty="0" smtClean="0"/>
              <a:t>‘Debutante’/ </a:t>
            </a:r>
            <a:r>
              <a:rPr lang="nl-NL" dirty="0" err="1" smtClean="0"/>
              <a:t>Pieris</a:t>
            </a:r>
            <a:r>
              <a:rPr lang="nl-NL" dirty="0" smtClean="0"/>
              <a:t>/ </a:t>
            </a:r>
            <a:r>
              <a:rPr lang="nl-NL" dirty="0" err="1" smtClean="0"/>
              <a:t>Rotsheide</a:t>
            </a:r>
            <a:endParaRPr lang="nl-NL" dirty="0"/>
          </a:p>
        </p:txBody>
      </p:sp>
      <p:pic>
        <p:nvPicPr>
          <p:cNvPr id="51202" name="Picture 2" descr="http://static.panoramio.com/photos/original/3483832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9027" y="1556792"/>
            <a:ext cx="4963885" cy="507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419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25. </a:t>
            </a:r>
            <a:r>
              <a:rPr lang="nl-NL" dirty="0" err="1" smtClean="0"/>
              <a:t>Pieris</a:t>
            </a:r>
            <a:r>
              <a:rPr lang="nl-NL" dirty="0" smtClean="0"/>
              <a:t> </a:t>
            </a:r>
            <a:r>
              <a:rPr lang="nl-NL" dirty="0" err="1" smtClean="0"/>
              <a:t>japonica</a:t>
            </a:r>
            <a:r>
              <a:rPr lang="nl-NL" dirty="0" smtClean="0"/>
              <a:t> ‘</a:t>
            </a:r>
            <a:r>
              <a:rPr lang="nl-NL" dirty="0" err="1" smtClean="0"/>
              <a:t>Variegata</a:t>
            </a:r>
            <a:r>
              <a:rPr lang="nl-NL" dirty="0" smtClean="0"/>
              <a:t>’/ </a:t>
            </a:r>
            <a:r>
              <a:rPr lang="nl-NL" dirty="0" err="1" smtClean="0"/>
              <a:t>Pieris</a:t>
            </a:r>
            <a:r>
              <a:rPr lang="nl-NL" dirty="0" smtClean="0"/>
              <a:t>/ </a:t>
            </a:r>
            <a:r>
              <a:rPr lang="nl-NL" dirty="0" err="1" smtClean="0"/>
              <a:t>Rotsheide</a:t>
            </a:r>
            <a:endParaRPr lang="nl-NL" dirty="0"/>
          </a:p>
        </p:txBody>
      </p:sp>
      <p:pic>
        <p:nvPicPr>
          <p:cNvPr id="52226" name="Picture 2" descr="http://www.havlis.cz/img/718_2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744416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http://upload.wikimedia.org/wikipedia/commons/4/47/Pieris_japonica_variegat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7087" y="1700808"/>
            <a:ext cx="3744416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711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26. Prunus </a:t>
            </a:r>
            <a:r>
              <a:rPr lang="nl-NL" dirty="0" err="1" smtClean="0"/>
              <a:t>laurocerasus</a:t>
            </a:r>
            <a:r>
              <a:rPr lang="nl-NL" dirty="0" smtClean="0"/>
              <a:t> ‘Otto </a:t>
            </a:r>
            <a:r>
              <a:rPr lang="nl-NL" dirty="0" err="1" smtClean="0"/>
              <a:t>Luyken</a:t>
            </a:r>
            <a:r>
              <a:rPr lang="nl-NL" dirty="0" smtClean="0"/>
              <a:t>’/ Laurierkers</a:t>
            </a:r>
            <a:endParaRPr lang="nl-NL" dirty="0"/>
          </a:p>
        </p:txBody>
      </p:sp>
      <p:pic>
        <p:nvPicPr>
          <p:cNvPr id="53250" name="Picture 2" descr="http://www.havlis.cz/img/2_2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41" y="1628800"/>
            <a:ext cx="5423925" cy="406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http://www.zelen.cz/images/galerie/galerie927/images/galerie/prunus_laurocerasus_otto_luyken_0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4" y="3501008"/>
            <a:ext cx="4491318" cy="322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998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27. Prunus </a:t>
            </a:r>
            <a:r>
              <a:rPr lang="nl-NL" dirty="0" err="1" smtClean="0"/>
              <a:t>laurocerasus</a:t>
            </a:r>
            <a:r>
              <a:rPr lang="nl-NL" dirty="0" smtClean="0"/>
              <a:t> ‘</a:t>
            </a:r>
            <a:r>
              <a:rPr lang="nl-NL" dirty="0" err="1" smtClean="0"/>
              <a:t>Rotundifolia</a:t>
            </a:r>
            <a:r>
              <a:rPr lang="nl-NL" dirty="0" smtClean="0"/>
              <a:t>’/ Laurierkers</a:t>
            </a:r>
            <a:endParaRPr lang="nl-NL" dirty="0"/>
          </a:p>
        </p:txBody>
      </p:sp>
      <p:pic>
        <p:nvPicPr>
          <p:cNvPr id="54274" name="Picture 2" descr="http://www.thegardencentregroup.co.uk/product-media/2JX/1260/1260/primar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 descr="http://www.englishhedging.com/wp-content/uploads/2011/10/LRL-RB-5-6-planted-hed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57787"/>
            <a:ext cx="4175787" cy="31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698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28. Prunus </a:t>
            </a:r>
            <a:r>
              <a:rPr lang="nl-NL" dirty="0" err="1" smtClean="0"/>
              <a:t>lusitanica</a:t>
            </a:r>
            <a:r>
              <a:rPr lang="nl-NL" dirty="0" smtClean="0"/>
              <a:t>/ </a:t>
            </a:r>
            <a:r>
              <a:rPr lang="nl-NL" dirty="0" err="1" smtClean="0"/>
              <a:t>Portugeese</a:t>
            </a:r>
            <a:r>
              <a:rPr lang="nl-NL" dirty="0" smtClean="0"/>
              <a:t> laurierkers</a:t>
            </a:r>
            <a:endParaRPr lang="nl-NL" dirty="0"/>
          </a:p>
        </p:txBody>
      </p:sp>
      <p:pic>
        <p:nvPicPr>
          <p:cNvPr id="55298" name="Picture 2" descr="http://static2.jardiland.com/back-office/photos/1010-prunus-lusitanic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229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2. Aucuba </a:t>
            </a:r>
            <a:r>
              <a:rPr lang="nl-NL" dirty="0" err="1" smtClean="0"/>
              <a:t>japonica</a:t>
            </a:r>
            <a:r>
              <a:rPr lang="nl-NL" dirty="0" smtClean="0"/>
              <a:t> ‘</a:t>
            </a:r>
            <a:r>
              <a:rPr lang="nl-NL" dirty="0" err="1" smtClean="0"/>
              <a:t>Rozannie</a:t>
            </a:r>
            <a:r>
              <a:rPr lang="nl-NL" dirty="0" smtClean="0"/>
              <a:t>’/ Broodboom</a:t>
            </a:r>
            <a:endParaRPr lang="nl-NL" dirty="0"/>
          </a:p>
        </p:txBody>
      </p:sp>
      <p:pic>
        <p:nvPicPr>
          <p:cNvPr id="28674" name="Picture 2" descr="http://exoten.dyndns.org/picsNew/88298D5C000000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1" y="1772816"/>
            <a:ext cx="532196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perennialgardener.files.wordpress.com/2009/02/sky-aucuba-0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365104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622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29. </a:t>
            </a:r>
            <a:r>
              <a:rPr lang="nl-NL" dirty="0" err="1" smtClean="0"/>
              <a:t>Rhododendron</a:t>
            </a:r>
            <a:r>
              <a:rPr lang="nl-NL" dirty="0" smtClean="0"/>
              <a:t> ‘</a:t>
            </a:r>
            <a:r>
              <a:rPr lang="nl-NL" dirty="0" err="1" smtClean="0"/>
              <a:t>Catawbiense</a:t>
            </a:r>
            <a:r>
              <a:rPr lang="nl-NL" dirty="0" smtClean="0"/>
              <a:t> </a:t>
            </a:r>
            <a:r>
              <a:rPr lang="nl-NL" dirty="0" err="1" smtClean="0"/>
              <a:t>Grandiflorum</a:t>
            </a:r>
            <a:r>
              <a:rPr lang="nl-NL" dirty="0" smtClean="0"/>
              <a:t>’/ Holbladige </a:t>
            </a:r>
            <a:r>
              <a:rPr lang="nl-NL" dirty="0" err="1" smtClean="0"/>
              <a:t>rhododendron</a:t>
            </a:r>
            <a:endParaRPr lang="nl-NL" dirty="0"/>
          </a:p>
        </p:txBody>
      </p:sp>
      <p:pic>
        <p:nvPicPr>
          <p:cNvPr id="56322" name="Picture 2" descr="http://www.hirsutum.info/rhododendron/hybrids/pictures/big/19_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467" y="1988840"/>
            <a:ext cx="4841308" cy="32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 descr="http://cms.gardenconnect.com/img/plantengids/SP308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559" y="3596667"/>
            <a:ext cx="4603439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202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30. </a:t>
            </a:r>
            <a:r>
              <a:rPr lang="nl-NL" dirty="0" err="1" smtClean="0"/>
              <a:t>Rhododendron</a:t>
            </a:r>
            <a:r>
              <a:rPr lang="nl-NL" dirty="0" smtClean="0"/>
              <a:t> ‘</a:t>
            </a:r>
            <a:r>
              <a:rPr lang="nl-NL" dirty="0" err="1" smtClean="0"/>
              <a:t>Cunningham’s</a:t>
            </a:r>
            <a:r>
              <a:rPr lang="nl-NL" dirty="0" smtClean="0"/>
              <a:t> White’/ </a:t>
            </a:r>
            <a:r>
              <a:rPr lang="nl-NL" dirty="0" err="1" smtClean="0"/>
              <a:t>Rhododendron</a:t>
            </a:r>
            <a:endParaRPr lang="nl-NL" dirty="0"/>
          </a:p>
        </p:txBody>
      </p:sp>
      <p:pic>
        <p:nvPicPr>
          <p:cNvPr id="57346" name="Picture 2" descr="http://iloapp.arboreum.be/data/_gallery/public/3/1272908762_resiz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300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31. </a:t>
            </a:r>
            <a:r>
              <a:rPr lang="nl-NL" dirty="0" err="1" smtClean="0"/>
              <a:t>Rhododendron</a:t>
            </a:r>
            <a:r>
              <a:rPr lang="nl-NL" dirty="0" smtClean="0"/>
              <a:t> </a:t>
            </a:r>
            <a:r>
              <a:rPr lang="nl-NL" dirty="0" err="1" smtClean="0"/>
              <a:t>impeditum</a:t>
            </a:r>
            <a:r>
              <a:rPr lang="nl-NL" dirty="0" smtClean="0"/>
              <a:t>/ </a:t>
            </a:r>
            <a:r>
              <a:rPr lang="nl-NL" dirty="0" err="1" smtClean="0"/>
              <a:t>Dwergrhododendron</a:t>
            </a:r>
            <a:endParaRPr lang="nl-NL" dirty="0"/>
          </a:p>
        </p:txBody>
      </p:sp>
      <p:pic>
        <p:nvPicPr>
          <p:cNvPr id="58370" name="Picture 2" descr="http://lve-baumschule.de/i/pflanzen/Rhododendron-impeditum__929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7704" y="1700808"/>
            <a:ext cx="5261790" cy="437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7240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32. </a:t>
            </a:r>
            <a:r>
              <a:rPr lang="nl-NL" dirty="0" err="1" smtClean="0"/>
              <a:t>Rhododendron</a:t>
            </a:r>
            <a:r>
              <a:rPr lang="nl-NL" dirty="0" smtClean="0"/>
              <a:t> ‘</a:t>
            </a:r>
            <a:r>
              <a:rPr lang="nl-NL" dirty="0" err="1" smtClean="0"/>
              <a:t>Amoena</a:t>
            </a:r>
            <a:r>
              <a:rPr lang="nl-NL" dirty="0" smtClean="0"/>
              <a:t>’/ Azalea</a:t>
            </a:r>
            <a:endParaRPr lang="nl-NL" dirty="0"/>
          </a:p>
        </p:txBody>
      </p:sp>
      <p:pic>
        <p:nvPicPr>
          <p:cNvPr id="59394" name="Picture 2" descr="http://upload.wikimedia.org/wikipedia/commons/f/f1/Rhododendron_'Amoena'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545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33. </a:t>
            </a:r>
            <a:r>
              <a:rPr lang="nl-NL" dirty="0" err="1" smtClean="0"/>
              <a:t>Rhododendron</a:t>
            </a:r>
            <a:r>
              <a:rPr lang="nl-NL" dirty="0" smtClean="0"/>
              <a:t> ‘Anneke’/ Japanse azalea</a:t>
            </a:r>
            <a:endParaRPr lang="nl-NL" dirty="0"/>
          </a:p>
        </p:txBody>
      </p:sp>
      <p:pic>
        <p:nvPicPr>
          <p:cNvPr id="60420" name="Picture 4" descr="http://www.rhodogroup-rhs.org/Dictionary/Photos/Rhododendron/R.Anneke19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6150247" cy="393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http://www.rhodogroup-rhs.org/Dictionary/Photos/Rhododendron/R.Anneke2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894776"/>
            <a:ext cx="4248472" cy="282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3092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34. </a:t>
            </a:r>
            <a:r>
              <a:rPr lang="nl-NL" dirty="0" err="1" smtClean="0"/>
              <a:t>Skimmia</a:t>
            </a:r>
            <a:r>
              <a:rPr lang="nl-NL" dirty="0" smtClean="0"/>
              <a:t> </a:t>
            </a:r>
            <a:r>
              <a:rPr lang="nl-NL" dirty="0" err="1" smtClean="0"/>
              <a:t>japonica</a:t>
            </a:r>
            <a:r>
              <a:rPr lang="nl-NL" dirty="0"/>
              <a:t> </a:t>
            </a:r>
            <a:r>
              <a:rPr lang="nl-NL" dirty="0" smtClean="0"/>
              <a:t>‘Rubella’/ </a:t>
            </a:r>
            <a:r>
              <a:rPr lang="nl-NL" dirty="0" err="1" smtClean="0"/>
              <a:t>Skimmia</a:t>
            </a:r>
            <a:r>
              <a:rPr lang="nl-NL" dirty="0" smtClean="0"/>
              <a:t> (mannelijke bloemen)</a:t>
            </a:r>
            <a:endParaRPr lang="nl-NL" dirty="0"/>
          </a:p>
        </p:txBody>
      </p:sp>
      <p:pic>
        <p:nvPicPr>
          <p:cNvPr id="61442" name="Picture 2" descr="http://www.klivia.com/sub/klivia.com/images/stories/klivia/okrasne/kry/kyslomilne/skimmia_japonica_rubell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105" y="1733617"/>
            <a:ext cx="4772046" cy="285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http://www.burford.co.uk/images/detailed/5/Skimmia_japonica_Rubell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6042" y="1733617"/>
            <a:ext cx="3333006" cy="432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26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35. </a:t>
            </a:r>
            <a:r>
              <a:rPr lang="nl-NL" dirty="0" err="1" smtClean="0"/>
              <a:t>Skimmia</a:t>
            </a:r>
            <a:r>
              <a:rPr lang="nl-NL" dirty="0" smtClean="0"/>
              <a:t> </a:t>
            </a:r>
            <a:r>
              <a:rPr lang="nl-NL" dirty="0" err="1" smtClean="0"/>
              <a:t>reevesiana</a:t>
            </a:r>
            <a:r>
              <a:rPr lang="nl-NL" dirty="0" smtClean="0"/>
              <a:t>/ </a:t>
            </a:r>
            <a:r>
              <a:rPr lang="nl-NL" dirty="0" err="1" smtClean="0"/>
              <a:t>Skimmia</a:t>
            </a:r>
            <a:r>
              <a:rPr lang="nl-NL" dirty="0" smtClean="0"/>
              <a:t> (</a:t>
            </a:r>
            <a:r>
              <a:rPr lang="nl-NL" dirty="0" err="1" smtClean="0"/>
              <a:t>besdragend</a:t>
            </a:r>
            <a:r>
              <a:rPr lang="nl-NL" dirty="0" smtClean="0"/>
              <a:t>)</a:t>
            </a:r>
            <a:endParaRPr lang="nl-NL" dirty="0"/>
          </a:p>
        </p:txBody>
      </p:sp>
      <p:pic>
        <p:nvPicPr>
          <p:cNvPr id="62466" name="Picture 2" descr="http://www.skimmiakweker.nl/attachments/Image/Skimmia_reevesian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556792"/>
            <a:ext cx="4847861" cy="36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http://www.thegardencentregroup.co.uk/product-media/2OV/1260/1260/primar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5150" y="2492896"/>
            <a:ext cx="4321611" cy="43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0815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36. </a:t>
            </a:r>
            <a:r>
              <a:rPr lang="nl-NL" dirty="0" err="1" smtClean="0"/>
              <a:t>Viburnum</a:t>
            </a:r>
            <a:r>
              <a:rPr lang="nl-NL" dirty="0" smtClean="0"/>
              <a:t> </a:t>
            </a:r>
            <a:r>
              <a:rPr lang="nl-NL" dirty="0" err="1" smtClean="0"/>
              <a:t>davidii</a:t>
            </a:r>
            <a:r>
              <a:rPr lang="nl-NL" dirty="0" smtClean="0"/>
              <a:t>/ </a:t>
            </a:r>
            <a:r>
              <a:rPr lang="nl-NL" dirty="0" err="1" smtClean="0"/>
              <a:t>Viburnum</a:t>
            </a:r>
            <a:endParaRPr lang="nl-NL" dirty="0"/>
          </a:p>
        </p:txBody>
      </p:sp>
      <p:pic>
        <p:nvPicPr>
          <p:cNvPr id="63490" name="Picture 2" descr="http://davisla.files.wordpress.com/2011/03/viburnum-davidii-detai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646747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http://bomennederland.files.wordpress.com/2011/12/viburnum-davidii-bp-111209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1985" y="1340768"/>
            <a:ext cx="3599723" cy="26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4" name="Picture 6" descr="http://bomennederland.files.wordpress.com/2011/12/viburnum-davidii-bp-111209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3528054" cy="264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7436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37. </a:t>
            </a:r>
            <a:r>
              <a:rPr lang="nl-NL" dirty="0" err="1" smtClean="0"/>
              <a:t>Viburnum</a:t>
            </a:r>
            <a:r>
              <a:rPr lang="nl-NL" dirty="0" smtClean="0"/>
              <a:t> x </a:t>
            </a:r>
            <a:r>
              <a:rPr lang="nl-NL" dirty="0" err="1" smtClean="0"/>
              <a:t>burkwoodii</a:t>
            </a:r>
            <a:r>
              <a:rPr lang="nl-NL" dirty="0" smtClean="0"/>
              <a:t> ‘</a:t>
            </a:r>
            <a:r>
              <a:rPr lang="nl-NL" dirty="0" err="1" smtClean="0"/>
              <a:t>Burkwood</a:t>
            </a:r>
            <a:r>
              <a:rPr lang="nl-NL" dirty="0" smtClean="0"/>
              <a:t>’/ </a:t>
            </a:r>
            <a:r>
              <a:rPr lang="nl-NL" dirty="0" err="1" smtClean="0"/>
              <a:t>Viburnum</a:t>
            </a:r>
            <a:endParaRPr lang="nl-NL" dirty="0"/>
          </a:p>
        </p:txBody>
      </p:sp>
      <p:pic>
        <p:nvPicPr>
          <p:cNvPr id="64514" name="Picture 2" descr="http://1.bp.blogspot.com/-Wpn8XJvvc2M/TbmkZJ-amKI/AAAAAAAAPRE/8Aaea9N8N6o/s1600/DSCI44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5715000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8644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38. </a:t>
            </a:r>
            <a:r>
              <a:rPr lang="nl-NL" dirty="0" err="1" smtClean="0"/>
              <a:t>Viburnum</a:t>
            </a:r>
            <a:r>
              <a:rPr lang="nl-NL" dirty="0" smtClean="0"/>
              <a:t> </a:t>
            </a:r>
            <a:r>
              <a:rPr lang="nl-NL" dirty="0" err="1" smtClean="0"/>
              <a:t>tinus</a:t>
            </a:r>
            <a:r>
              <a:rPr lang="nl-NL" dirty="0" smtClean="0"/>
              <a:t>/ </a:t>
            </a:r>
            <a:r>
              <a:rPr lang="nl-NL" dirty="0" err="1" smtClean="0"/>
              <a:t>Viburnum</a:t>
            </a:r>
            <a:endParaRPr lang="nl-NL" dirty="0"/>
          </a:p>
        </p:txBody>
      </p:sp>
      <p:pic>
        <p:nvPicPr>
          <p:cNvPr id="65538" name="Picture 2" descr="http://www.tuinbazaar.nl/media/catalog/product/cache/1/image/9df78eab33525d08d6e5fb8d27136e95/v/i/viburnum-tinus-40-cm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340768"/>
            <a:ext cx="4060371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http://www.pariscotejardin.fr/wp-content/DSCN0242-768x10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923928" cy="523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254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3. Aucuba </a:t>
            </a:r>
            <a:r>
              <a:rPr lang="nl-NL" dirty="0" err="1" smtClean="0"/>
              <a:t>japonica</a:t>
            </a:r>
            <a:r>
              <a:rPr lang="nl-NL" dirty="0" smtClean="0"/>
              <a:t> ‘</a:t>
            </a:r>
            <a:r>
              <a:rPr lang="nl-NL" dirty="0" err="1" smtClean="0"/>
              <a:t>Variegata</a:t>
            </a:r>
            <a:r>
              <a:rPr lang="nl-NL" dirty="0" smtClean="0"/>
              <a:t>’/Broodboom</a:t>
            </a:r>
            <a:endParaRPr lang="nl-NL" dirty="0"/>
          </a:p>
        </p:txBody>
      </p:sp>
      <p:pic>
        <p:nvPicPr>
          <p:cNvPr id="29698" name="Picture 2" descr="http://www.ericspies.nl/images/shop/groot/330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93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4. Buxus </a:t>
            </a:r>
            <a:r>
              <a:rPr lang="nl-NL" dirty="0" err="1" smtClean="0"/>
              <a:t>microphylla</a:t>
            </a:r>
            <a:r>
              <a:rPr lang="nl-NL" dirty="0" smtClean="0"/>
              <a:t> ‘Faulkner’/ Palmboompje</a:t>
            </a:r>
            <a:endParaRPr lang="nl-NL" dirty="0"/>
          </a:p>
        </p:txBody>
      </p:sp>
      <p:pic>
        <p:nvPicPr>
          <p:cNvPr id="30722" name="Picture 2" descr="http://cdn32.ogrod.smcloud.net/t/user_photos/thumbnails/49262_3d361df68eee6467_1024x768_crop_rozmiar-niestandardow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73610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445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5. Buxus </a:t>
            </a:r>
            <a:r>
              <a:rPr lang="nl-NL" dirty="0" err="1" smtClean="0"/>
              <a:t>sempervirens</a:t>
            </a:r>
            <a:r>
              <a:rPr lang="nl-NL" dirty="0" smtClean="0"/>
              <a:t>/ Palmboompje</a:t>
            </a:r>
            <a:endParaRPr lang="nl-NL" dirty="0"/>
          </a:p>
        </p:txBody>
      </p:sp>
      <p:pic>
        <p:nvPicPr>
          <p:cNvPr id="31746" name="Picture 2" descr="http://upload.wikimedia.org/wikipedia/commons/c/c4/Buxus_sempervirens_foliage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1852" y="2348880"/>
            <a:ext cx="5615947" cy="421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www.arborix.be/sites/default/files/_MG_61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3048273" cy="457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484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6. Buxus </a:t>
            </a:r>
            <a:r>
              <a:rPr lang="nl-NL" dirty="0" err="1" smtClean="0"/>
              <a:t>sempervirens</a:t>
            </a:r>
            <a:r>
              <a:rPr lang="nl-NL" dirty="0" smtClean="0"/>
              <a:t> ‘</a:t>
            </a:r>
            <a:r>
              <a:rPr lang="nl-NL" dirty="0" err="1" smtClean="0"/>
              <a:t>Suffruticosa</a:t>
            </a:r>
            <a:r>
              <a:rPr lang="nl-NL" dirty="0" smtClean="0"/>
              <a:t>’/ Palmboompje</a:t>
            </a:r>
            <a:endParaRPr lang="nl-NL" dirty="0"/>
          </a:p>
        </p:txBody>
      </p:sp>
      <p:pic>
        <p:nvPicPr>
          <p:cNvPr id="32770" name="Picture 2" descr="http://www.twinspringsnursery.com/images/Suffruticosa_0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3548817" cy="510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://www.bissettnursery.com/Nursery/Images/Evergreen/Boxwood/Boxwood-Winter-Gem-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5193" y="3356992"/>
            <a:ext cx="4505749" cy="337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7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 </a:t>
            </a:r>
            <a:r>
              <a:rPr lang="nl-NL" dirty="0" err="1" smtClean="0"/>
              <a:t>Cytisus</a:t>
            </a:r>
            <a:r>
              <a:rPr lang="nl-NL" dirty="0" smtClean="0"/>
              <a:t> praecox ‘</a:t>
            </a:r>
            <a:r>
              <a:rPr lang="nl-NL" dirty="0" err="1" smtClean="0"/>
              <a:t>Allgold</a:t>
            </a:r>
            <a:r>
              <a:rPr lang="nl-NL" dirty="0" smtClean="0"/>
              <a:t>’/ Brem</a:t>
            </a:r>
            <a:endParaRPr lang="nl-NL" dirty="0"/>
          </a:p>
        </p:txBody>
      </p:sp>
      <p:pic>
        <p:nvPicPr>
          <p:cNvPr id="33794" name="Picture 2" descr="http://upload.wikimedia.org/wikipedia/commons/8/86/Cytisus_x_praecox_'All_Gold'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401" y="1988840"/>
            <a:ext cx="5988284" cy="420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ttp://22esaw.blu.livefilestore.com/y1pgdfPGqgL91APmNt2Y-7dcEMzBlq2iRxOo5WyEKegPh9m3ZbuwcOBTIN_VOlHfDD_yKYyWPX2zjA5TnRPEER2oDrkrY8ClMT_/IMGP4727%20Cytisus%20praecox%20'Allgold'%20-%20Szczodrzeniec%20wczesny%20'Allgold'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3248" y="2852936"/>
            <a:ext cx="3446100" cy="349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136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 </a:t>
            </a:r>
            <a:r>
              <a:rPr lang="nl-NL" dirty="0" err="1" smtClean="0"/>
              <a:t>Cytisus</a:t>
            </a:r>
            <a:r>
              <a:rPr lang="nl-NL" dirty="0" smtClean="0"/>
              <a:t> ‘Boskoop Ruby’/ Brem</a:t>
            </a:r>
            <a:endParaRPr lang="nl-NL" dirty="0"/>
          </a:p>
        </p:txBody>
      </p:sp>
      <p:pic>
        <p:nvPicPr>
          <p:cNvPr id="34818" name="Picture 2" descr="http://1.bp.blogspot.com/_TPGGW4YjR5k/S_O2kbQ2wGI/AAAAAAAAALg/IvbYYHkKwlw/s1600/IMG_26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4837770" cy="322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://www.diszkertem.hu/termek_kepek/cytisus_boskooprub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7342" y="1916831"/>
            <a:ext cx="3435585" cy="423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913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315</Words>
  <Application>Microsoft Office PowerPoint</Application>
  <PresentationFormat>Diavoorstelling (4:3)</PresentationFormat>
  <Paragraphs>39</Paragraphs>
  <Slides>39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0" baseType="lpstr">
      <vt:lpstr>Kantoorthema</vt:lpstr>
      <vt:lpstr>Groenblijvende Heesters   Groene Detailhandel niveau 4</vt:lpstr>
      <vt:lpstr>1. Aucuba japonica ‘Crotonifolia’/ Broodboom</vt:lpstr>
      <vt:lpstr>2. Aucuba japonica ‘Rozannie’/ Broodboom</vt:lpstr>
      <vt:lpstr>3. Aucuba japonica ‘Variegata’/Broodboom</vt:lpstr>
      <vt:lpstr>4. Buxus microphylla ‘Faulkner’/ Palmboompje</vt:lpstr>
      <vt:lpstr>5. Buxus sempervirens/ Palmboompje</vt:lpstr>
      <vt:lpstr>6. Buxus sempervirens ‘Suffruticosa’/ Palmboompje</vt:lpstr>
      <vt:lpstr>7. Cytisus praecox ‘Allgold’/ Brem</vt:lpstr>
      <vt:lpstr>8. Cytisus ‘Boskoop Ruby’/ Brem</vt:lpstr>
      <vt:lpstr>9. Genista lydia/ Brem</vt:lpstr>
      <vt:lpstr>10. Cotoneaster dammeri/ Dwergmispel</vt:lpstr>
      <vt:lpstr>11. Cotoneaster franchetii/ Dwergmispel</vt:lpstr>
      <vt:lpstr>12. Cotoneaster x suecicus ‘Coral Beauty’/ Dwergmispel</vt:lpstr>
      <vt:lpstr>13. Ilex aquifolium ‘Silver Queen’/ Zilverbonte hulst</vt:lpstr>
      <vt:lpstr>14. Ilex aquifolium ‘J.C. van Tol’/ Hulst</vt:lpstr>
      <vt:lpstr>15. Ilex crenata ‘Convexa’/ Holbladige dwerghulst</vt:lpstr>
      <vt:lpstr>16. Ilex crenata ‘Golden Gem’/ Chinese hulst</vt:lpstr>
      <vt:lpstr>17. Ilex meserveae ‘Bleu Princess’/ Amerikaanse hulst</vt:lpstr>
      <vt:lpstr>18. Leucothoe ‘Zeblid’/ Leucothoe</vt:lpstr>
      <vt:lpstr>19. Leucothoe walteri ‘Rainbow’/ Leucothoe</vt:lpstr>
      <vt:lpstr>20. Mahonia aquifolium/ Mahoniestruik</vt:lpstr>
      <vt:lpstr>21. Mahonia japonica ‘Hivernant’/ Japanse mahoniestruik</vt:lpstr>
      <vt:lpstr>22. Photinia fraseri ‘Red Robin’/ Glansmispel</vt:lpstr>
      <vt:lpstr>23. Pieris ‘Forest Flame’/ Pieris/ Rotsheide</vt:lpstr>
      <vt:lpstr>24. Pieris japonica ‘Debutante’/ Pieris/ Rotsheide</vt:lpstr>
      <vt:lpstr>25. Pieris japonica ‘Variegata’/ Pieris/ Rotsheide</vt:lpstr>
      <vt:lpstr>26. Prunus laurocerasus ‘Otto Luyken’/ Laurierkers</vt:lpstr>
      <vt:lpstr>27. Prunus laurocerasus ‘Rotundifolia’/ Laurierkers</vt:lpstr>
      <vt:lpstr>28. Prunus lusitanica/ Portugeese laurierkers</vt:lpstr>
      <vt:lpstr>29. Rhododendron ‘Catawbiense Grandiflorum’/ Holbladige rhododendron</vt:lpstr>
      <vt:lpstr>30. Rhododendron ‘Cunningham’s White’/ Rhododendron</vt:lpstr>
      <vt:lpstr>31. Rhododendron impeditum/ Dwergrhododendron</vt:lpstr>
      <vt:lpstr>32. Rhododendron ‘Amoena’/ Azalea</vt:lpstr>
      <vt:lpstr>33. Rhododendron ‘Anneke’/ Japanse azalea</vt:lpstr>
      <vt:lpstr>34. Skimmia japonica ‘Rubella’/ Skimmia (mannelijke bloemen)</vt:lpstr>
      <vt:lpstr>35. Skimmia reevesiana/ Skimmia (besdragend)</vt:lpstr>
      <vt:lpstr>36. Viburnum davidii/ Viburnum</vt:lpstr>
      <vt:lpstr>37. Viburnum x burkwoodii ‘Burkwood’/ Viburnum</vt:lpstr>
      <vt:lpstr>38. Viburnum tinus/ Viburnum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Kamerplanten</dc:title>
  <dc:creator>admin</dc:creator>
  <cp:lastModifiedBy>admin</cp:lastModifiedBy>
  <cp:revision>7</cp:revision>
  <dcterms:created xsi:type="dcterms:W3CDTF">2016-02-17T14:42:08Z</dcterms:created>
  <dcterms:modified xsi:type="dcterms:W3CDTF">2016-02-17T14:47:08Z</dcterms:modified>
</cp:coreProperties>
</file>